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584700" cy="2743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28700" y="787400"/>
            <a:ext cx="0" cy="2413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679700" y="914400"/>
            <a:ext cx="0" cy="2286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343400" y="2019300"/>
            <a:ext cx="0" cy="7683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723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7" name=""/>
          <p:cNvSpPr/>
          <p:nvPr/>
        </p:nvSpPr>
        <p:spPr>
          <a:xfrm>
            <a:off x="2336800" y="508000"/>
            <a:ext cx="685800" cy="406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(Frontend)</a:t>
            </a:r>
          </a:p>
        </p:txBody>
      </p:sp>
      <p:sp>
        <p:nvSpPr>
          <p:cNvPr id="8" name=""/>
          <p:cNvSpPr/>
          <p:nvPr/>
        </p:nvSpPr>
        <p:spPr>
          <a:xfrm>
            <a:off x="640689" y="952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9" name=""/>
          <p:cNvCxnSpPr/>
          <p:nvPr/>
        </p:nvCxnSpPr>
        <p:spPr>
          <a:xfrm>
            <a:off x="622300" y="11874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1415516" y="1320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1" name=""/>
          <p:cNvCxnSpPr/>
          <p:nvPr/>
        </p:nvCxnSpPr>
        <p:spPr>
          <a:xfrm>
            <a:off x="1035050" y="1568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3898900" y="17399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3" name=""/>
          <p:cNvSpPr/>
          <p:nvPr/>
        </p:nvSpPr>
        <p:spPr>
          <a:xfrm>
            <a:off x="3174568" y="20574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4" name=""/>
          <p:cNvCxnSpPr/>
          <p:nvPr/>
        </p:nvCxnSpPr>
        <p:spPr>
          <a:xfrm>
            <a:off x="2686050" y="22923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3089071" y="24257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6" name=""/>
          <p:cNvCxnSpPr/>
          <p:nvPr/>
        </p:nvCxnSpPr>
        <p:spPr>
          <a:xfrm flipH="1">
            <a:off x="2686050" y="26606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1629435" y="27940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18" name=""/>
          <p:cNvCxnSpPr/>
          <p:nvPr/>
        </p:nvCxnSpPr>
        <p:spPr>
          <a:xfrm flipH="1">
            <a:off x="1035050" y="30416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