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ppt/theme/theme1.xml" ContentType="application/vnd.openxmlformats-officedocument.theme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6"/>
  </p:sldIdLst>
  <p:sldSz cx="12191969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0000" autoAdjust="0"/>
    <p:restoredTop sz="94660"/>
  </p:normalViewPr>
  <p:slideViewPr>
    <p:cSldViewPr snapToGrid="0">
      <p:cViewPr varScale="1">
        <p:scale>
          <a:sx n="99" d="100"/>
          <a:sy n="99" d="100"/>
        </p:scale>
        <p:origin x="96" y="62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
<Relationships xmlns="http://schemas.openxmlformats.org/package/2006/relationships"><Relationship Id="rId3" Type="http://schemas.openxmlformats.org/officeDocument/2006/relationships/presProps" Target="presProps.xml"/><Relationship Id="rId6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2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0EB6523-02B8-4A88-91E1-73E36FBE177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9BB025D7-E31F-49EA-88EF-18B9191B0C5E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8BE9E26-DE25-4E8B-BB22-729F9C106D4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DF41D2A-8841-4392-9D31-1A733E4B007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BE721F1-8328-4025-9A13-1FDAB94E865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9129319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B6C1A11-3FDD-4EAC-9D01-D7DC28B2B98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5EBEB6B6-BEAE-4F0B-AF5F-88A33104C5AE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8B8BBEA-D591-4442-A642-D45A4A0AF69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E7779E5-4DEE-48D1-B72A-7BA8583EADA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DDD193D-6EC7-4CA1-8D9A-E7B7722D779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378649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C470AE62-358E-43AE-8C64-B9287B78FD67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E7E94399-E83A-4A1A-B54D-4CF1601B6C8F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F4A774F-ED81-46FF-BF81-F4A13C065CC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92C7CB4-2A17-41D9-BECC-A5E6F9EF856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E971051-DF8A-4A64-80B3-271C1E5F6E7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6368693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0DFBDB9-C676-4E80-9218-F8D289FB259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B035580F-90EF-41CC-AE0C-AFE69382238D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176F084-80EB-489F-AAF3-6383723F7B3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6539837-6565-495D-948E-0C720B7B5D0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ABB4BC4-E731-40E0-9EC9-3C4420B14EE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8009031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94FA789-CB28-495C-A130-179F33E0053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9BF0C9C6-8AF9-4B4A-932A-26BB9B6F41D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872A662-F632-453D-8291-0D27FB2783B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13D0F37-DB50-40DF-A15D-B43B7ED2D3D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A15EDF3-0668-4CDD-B837-46CC73C0FF2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9871488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93F519A-D7CE-43D7-9BBA-223B266A797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4B528B9B-50E1-4B98-8D5E-EF3E6BA9ADB1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6B01A3AE-D203-47B0-9DA0-72C397972E4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6C4EB80-C051-4F8A-8044-FD99DC88BA0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DEAC44BD-551A-41B8-AB33-82312887CD6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4175BC36-299A-4713-8AAF-4625755FB7D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2153769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350F895-9D35-48D2-9533-DA48F0D359B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0C89C5C7-93D0-46CE-A362-7787E1207F6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D888F67C-E05B-49F9-BA15-5EADBE5F3EA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49F9DCCC-DDA0-4FD3-B38C-65DDC0D276D9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134005DB-83B7-4DA7-9F9E-1768C530BC9B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4CC53FD5-3499-4DA6-9D35-62D87199437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292BBF0F-9DB6-4151-A5D1-73920D45A0C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BCED117B-5F63-48F0-94EC-6B302B896E6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9621121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C5EC195-8781-4F1F-9D5B-94F89B41085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2D7518E6-3B5C-46F8-ABF1-30DB8204013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0A7E26D2-2A13-48E9-98CF-58C4DFD77DE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E7BD8B42-D8FC-4AFB-856D-CEF7236F307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6080024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F4E6CEAB-B1F2-4F74-B8B1-F1ECA55495C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BF67288C-475D-4D29-AF0B-554BAFF0452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B8A77789-BAD6-49A9-B91D-645EC42550E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5657459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2357D2B-5B33-4623-8A0A-986F3A027AD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147EEDD-4590-481F-8413-875DE8845EFB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E04A4527-F304-4543-B38D-E10075A59A73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1C2BD55-3B40-4BA6-B09C-6BF4338A365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8542FC8E-194E-4D15-946B-E112C902397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514AFB15-705C-4D8F-9803-C32497FC609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0144278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C2B28EB-1052-4587-94FB-B5083F78BAD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4DB7A42C-2832-45E7-94B9-B7B91D266FF0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C7E1E60A-959D-4AEF-90C2-E90C7C45F08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DD089FD6-9172-47B9-A243-137C7BB4D19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407808B5-FEDF-4DCC-9A08-F31B7B081E8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F5E2FF39-A729-4317-8B63-D099AD5DAF1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0150673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67411515-5B05-49CC-8F45-04A458F2803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41AB04E3-0A16-4ED2-9F08-9CBE8C25FED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A643978-F2C2-40BA-860D-20E9B62D3519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23EAAA6-5E9B-4ABC-A3C1-37CAF86975BA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4B78F70-6803-4205-8F5F-CE6A9AE85186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1613900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/>
      <p:sp>
        <p:nvSpPr>
          <p:cNvPr id="2" name=""/>
          <p:cNvSpPr/>
          <p:nvPr/>
        </p:nvSpPr>
        <p:spPr>
          <a:xfrm>
            <a:off x="457200" y="457200"/>
            <a:ext cx="2197100" cy="1600200"/>
          </a:xfrm>
          <a:prstGeom prst="rect"/>
          <a:solidFill>
            <a:srgbClr val="FFFFFF"/>
          </a:solidFill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</p:sp>
      <p:sp>
        <p:nvSpPr>
          <p:cNvPr id="3" name=""/>
          <p:cNvSpPr/>
          <p:nvPr/>
        </p:nvSpPr>
        <p:spPr>
          <a:xfrm>
            <a:off x="596900" y="863600"/>
            <a:ext cx="211734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A</a:t>
            </a:r>
          </a:p>
        </p:txBody>
      </p:sp>
      <p:sp>
        <p:nvSpPr>
          <p:cNvPr id="4" name=""/>
          <p:cNvSpPr/>
          <p:nvPr/>
        </p:nvSpPr>
        <p:spPr>
          <a:xfrm>
            <a:off x="1062634" y="635000"/>
            <a:ext cx="508000" cy="5080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B</a:t>
            </a:r>
          </a:p>
        </p:txBody>
      </p:sp>
      <p:sp>
        <p:nvSpPr>
          <p:cNvPr id="5" name=""/>
          <p:cNvSpPr/>
          <p:nvPr/>
        </p:nvSpPr>
        <p:spPr>
          <a:xfrm>
            <a:off x="1824634" y="863600"/>
            <a:ext cx="22291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C</a:t>
            </a:r>
          </a:p>
        </p:txBody>
      </p:sp>
      <p:sp>
        <p:nvSpPr>
          <p:cNvPr id="6" name=""/>
          <p:cNvSpPr/>
          <p:nvPr/>
        </p:nvSpPr>
        <p:spPr>
          <a:xfrm>
            <a:off x="2301544" y="863600"/>
            <a:ext cx="22291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D</a:t>
            </a:r>
          </a:p>
        </p:txBody>
      </p:sp>
      <p:sp>
        <p:nvSpPr>
          <p:cNvPr id="7" name=""/>
          <p:cNvSpPr/>
          <p:nvPr/>
        </p:nvSpPr>
        <p:spPr>
          <a:xfrm>
            <a:off x="757957" y="442524"/>
            <a:ext cx="1121276" cy="421075"/>
          </a:xfrm>
          <a:custGeom>
            <a:pathLst>
              <a:path w="1121276" h="421075">
                <a:moveTo>
                  <a:pt x="0" y="421075"/>
                </a:moveTo>
                <a:cubicBezTo>
                  <a:pt x="48725" y="315642"/>
                  <a:pt x="128552" y="179727"/>
                  <a:pt x="234826" y="122625"/>
                </a:cubicBezTo>
                <a:cubicBezTo>
                  <a:pt x="463048" y="0"/>
                  <a:pt x="653765" y="1007"/>
                  <a:pt x="882526" y="122625"/>
                </a:cubicBezTo>
                <a:cubicBezTo>
                  <a:pt x="989706" y="179606"/>
                  <a:pt x="1071256" y="315590"/>
                  <a:pt x="1121276" y="421075"/>
                </a:cubicBezTo>
              </a:path>
            </a:pathLst>
          </a:custGeom>
          <a:noFill/>
          <a:ln w="12700">
            <a:prstDash val="solid"/>
            <a:tailEnd type="triangle" w="med" len="me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8" name=""/>
          <p:cNvSpPr/>
          <p:nvPr/>
        </p:nvSpPr>
        <p:spPr>
          <a:xfrm>
            <a:off x="808634" y="1101494"/>
            <a:ext cx="1492910" cy="199451"/>
          </a:xfrm>
          <a:custGeom>
            <a:pathLst>
              <a:path w="1492910" h="199451">
                <a:moveTo>
                  <a:pt x="0" y="0"/>
                </a:moveTo>
                <a:cubicBezTo>
                  <a:pt x="53712" y="44146"/>
                  <a:pt x="120840" y="90876"/>
                  <a:pt x="184150" y="111355"/>
                </a:cubicBezTo>
                <a:cubicBezTo>
                  <a:pt x="456496" y="199451"/>
                  <a:pt x="1032554" y="199323"/>
                  <a:pt x="1308760" y="111355"/>
                </a:cubicBezTo>
                <a:cubicBezTo>
                  <a:pt x="1371695" y="91310"/>
                  <a:pt x="1438659" y="46017"/>
                  <a:pt x="1492910" y="2650"/>
                </a:cubicBezTo>
              </a:path>
            </a:pathLst>
          </a:custGeom>
          <a:noFill/>
          <a:ln w="12700">
            <a:prstDash val="solid"/>
            <a:tailEnd type="triangle" w="med" len="med"/>
          </a:ln>
        </p:spPr>
        <p:style>
          <a:lnRef idx="1">
            <a:srgbClr val="FF0000"/>
          </a:lnRef>
          <a:fillRef idx="0"/>
          <a:effectRef idx="0"/>
          <a:fontRef idx="none"/>
        </p:style>
      </p:sp>
      <p:sp>
        <p:nvSpPr>
          <p:cNvPr id="9" name=""/>
          <p:cNvSpPr/>
          <p:nvPr/>
        </p:nvSpPr>
        <p:spPr>
          <a:xfrm>
            <a:off x="596899" y="1625600"/>
            <a:ext cx="211734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A</a:t>
            </a:r>
          </a:p>
        </p:txBody>
      </p:sp>
      <p:sp>
        <p:nvSpPr>
          <p:cNvPr id="10" name=""/>
          <p:cNvSpPr/>
          <p:nvPr/>
        </p:nvSpPr>
        <p:spPr>
          <a:xfrm>
            <a:off x="1062634" y="1397000"/>
            <a:ext cx="508000" cy="5080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B</a:t>
            </a:r>
          </a:p>
        </p:txBody>
      </p:sp>
      <p:sp>
        <p:nvSpPr>
          <p:cNvPr id="11" name=""/>
          <p:cNvSpPr/>
          <p:nvPr/>
        </p:nvSpPr>
        <p:spPr>
          <a:xfrm>
            <a:off x="1824634" y="1625600"/>
            <a:ext cx="22291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C</a:t>
            </a:r>
          </a:p>
        </p:txBody>
      </p:sp>
      <p:sp>
        <p:nvSpPr>
          <p:cNvPr id="12" name=""/>
          <p:cNvSpPr/>
          <p:nvPr/>
        </p:nvSpPr>
        <p:spPr>
          <a:xfrm>
            <a:off x="2301544" y="1625600"/>
            <a:ext cx="22291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D</a:t>
            </a:r>
          </a:p>
        </p:txBody>
      </p:sp>
      <p:sp>
        <p:nvSpPr>
          <p:cNvPr id="13" name=""/>
          <p:cNvSpPr/>
          <p:nvPr/>
        </p:nvSpPr>
        <p:spPr>
          <a:xfrm>
            <a:off x="808634" y="1863494"/>
            <a:ext cx="1016000" cy="191092"/>
          </a:xfrm>
          <a:custGeom>
            <a:pathLst>
              <a:path w="1016000" h="191092">
                <a:moveTo>
                  <a:pt x="0" y="0"/>
                </a:moveTo>
                <a:cubicBezTo>
                  <a:pt x="53712" y="44146"/>
                  <a:pt x="120840" y="90876"/>
                  <a:pt x="184150" y="111355"/>
                </a:cubicBezTo>
                <a:cubicBezTo>
                  <a:pt x="430654" y="191092"/>
                  <a:pt x="584987" y="189978"/>
                  <a:pt x="831849" y="111355"/>
                </a:cubicBezTo>
                <a:cubicBezTo>
                  <a:pt x="894785" y="91310"/>
                  <a:pt x="961749" y="46017"/>
                  <a:pt x="1016000" y="2650"/>
                </a:cubicBezTo>
              </a:path>
            </a:pathLst>
          </a:custGeom>
          <a:noFill/>
          <a:ln w="12700">
            <a:prstDash val="solid"/>
            <a:tailEnd type="triangle" w="med" len="me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14" name=""/>
          <p:cNvSpPr/>
          <p:nvPr/>
        </p:nvSpPr>
        <p:spPr>
          <a:xfrm>
            <a:off x="808634" y="1863494"/>
            <a:ext cx="1492910" cy="199451"/>
          </a:xfrm>
          <a:custGeom>
            <a:pathLst>
              <a:path w="1492910" h="199451">
                <a:moveTo>
                  <a:pt x="0" y="0"/>
                </a:moveTo>
                <a:cubicBezTo>
                  <a:pt x="53712" y="44146"/>
                  <a:pt x="120840" y="90876"/>
                  <a:pt x="184150" y="111355"/>
                </a:cubicBezTo>
                <a:cubicBezTo>
                  <a:pt x="456496" y="199451"/>
                  <a:pt x="1032554" y="199323"/>
                  <a:pt x="1308760" y="111355"/>
                </a:cubicBezTo>
                <a:cubicBezTo>
                  <a:pt x="1371695" y="91310"/>
                  <a:pt x="1438659" y="46017"/>
                  <a:pt x="1492910" y="2650"/>
                </a:cubicBezTo>
              </a:path>
            </a:pathLst>
          </a:custGeom>
          <a:noFill/>
          <a:ln w="12700">
            <a:prstDash val="solid"/>
            <a:tailEnd type="triangle" w="med" len="med"/>
          </a:ln>
        </p:spPr>
        <p:style>
          <a:lnRef idx="1">
            <a:srgbClr val="FF0000"/>
          </a:lnRef>
          <a:fillRef idx="0"/>
          <a:effectRef idx="0"/>
          <a:fontRef idx="none"/>
        </p:style>
      </p:sp>
    </p:spTree>
  </p:cSld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Application>Msc-generator</Application>
  <PresentationFormat>Widescreen</PresentationFormat>
  <Slides>1</Slides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Gabor Nemeth</dc:creator>
  <cp:lastModifiedBy>Gabor Nemeth</cp:lastModifiedBy>
  <cp:revision>1</cp:revision>
  <dcterms:created xsi:type="dcterms:W3CDTF">2022-02-16T11:34:08Z</dcterms:created>
  <dcterms:modified xsi:type="dcterms:W3CDTF">2022-02-16T11:43:55Z</dcterms:modified>
</cp:coreProperties>
</file>

<file path=docProps/thumbnail.jpeg>
</file>